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70" r:id="rId5"/>
    <p:sldId id="264" r:id="rId6"/>
    <p:sldId id="271" r:id="rId7"/>
    <p:sldId id="273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5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B78F7-5AC3-4A72-8652-C92ED07E0257}" type="datetimeFigureOut">
              <a:rPr lang="en-US" smtClean="0"/>
              <a:t>5/20/2026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254A7-EBD0-482D-98B6-8033138210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188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254A7-EBD0-482D-98B6-8033138210B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441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85182-29ED-4CEA-B758-45FEE5919EC8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251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5E98C-38F7-4447-AB3F-789EC72B5188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369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F9302-3F38-4783-8285-BD7C802C18A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809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57C8-AD7E-488D-8510-CFC20BE0FFE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764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1771-D1E1-4AFF-8EDD-C79DF007113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512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70E4E-E61A-4D2D-A90E-E42DD4D3C45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24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63D-0E76-4D05-8A18-28B6E899651F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763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55268-EA7C-4233-B5F2-47BF9D3703F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912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BB96-29CA-4412-8C9F-2EA6F7C05B1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56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DDC08-DC1B-48B1-BF13-7E1DCBA14069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301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4CC5F-D943-49B9-B898-177AD4AD5AB5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708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97DEE-F516-4081-9A59-ED48A0143AD1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5128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2119F-B155-4922-82E9-7E4614D0CD8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2037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6B5F75-4912-40F0-9635-83EFB9EC434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651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F545F-D675-4375-99A2-D4B0A1976591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51254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52F6AC-39AE-43E8-8B75-69428ED6C35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8076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61290-8DE9-436E-8AB9-D483AC25FA11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7799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B1C610-73F8-4C24-BC22-4E5DA6C65BD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56669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0E70F-604D-4633-A8D6-7B51C2A1D16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670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D210F-9F11-4353-B7BF-AFF81E8F9009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96096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22D8FE-A1FD-409F-A826-C9E3F0D6869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2279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19C23-741B-4089-B76C-11C0032ACA3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846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6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11942-B651-434E-84AE-F0E2E3E037C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6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6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4B6DE-45E5-4424-91D4-22112BCDA0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028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35DC52-399C-425C-9352-2F136B5C12EB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55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2664" y="1831289"/>
            <a:ext cx="9823621" cy="391939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200" b="1" dirty="0">
                <a:latin typeface="Times New Roman"/>
                <a:ea typeface="Times New Roman"/>
                <a:cs typeface="B Nazanin"/>
              </a:rPr>
              <a:t>Title</a:t>
            </a:r>
          </a:p>
          <a:p>
            <a:pPr>
              <a:spcBef>
                <a:spcPts val="0"/>
              </a:spcBef>
            </a:pPr>
            <a:endParaRPr lang="en-US" sz="3200" b="1" dirty="0">
              <a:latin typeface="Times New Roman"/>
              <a:ea typeface="Times New Roman"/>
              <a:cs typeface="B Nazanin"/>
            </a:endParaRPr>
          </a:p>
          <a:p>
            <a:pPr>
              <a:spcBef>
                <a:spcPts val="0"/>
              </a:spcBef>
            </a:pPr>
            <a:r>
              <a:rPr lang="en-US" sz="1800" b="1" dirty="0">
                <a:latin typeface="Times New Roman"/>
                <a:ea typeface="Times New Roman"/>
                <a:cs typeface="B Nazanin"/>
              </a:rPr>
              <a:t>1. Name, Name, Name, 2. Name, Name, Name…….</a:t>
            </a:r>
            <a:endParaRPr lang="en-US" sz="2800" dirty="0">
              <a:latin typeface="Times New Roman"/>
              <a:ea typeface="Times New Roman"/>
            </a:endParaRPr>
          </a:p>
          <a:p>
            <a:r>
              <a:rPr lang="en-US" sz="1800" dirty="0">
                <a:latin typeface="Times New Roman"/>
                <a:ea typeface="Times New Roman"/>
                <a:cs typeface="B Nazanin"/>
              </a:rPr>
              <a:t>1. Assistant Professor……………., 2. Associated Professor …….</a:t>
            </a:r>
            <a:endParaRPr lang="fa-IR" sz="2000" dirty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50386" y="6356364"/>
            <a:ext cx="603423" cy="365125"/>
          </a:xfrm>
        </p:spPr>
        <p:txBody>
          <a:bodyPr/>
          <a:lstStyle/>
          <a:p>
            <a:fld id="{8AA4B6DE-45E5-4424-91D4-22112BCDA0F2}" type="slidenum">
              <a:rPr lang="en-US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fld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06EF1A-56C3-B574-A61F-5603E5403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8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645457" y="2444334"/>
            <a:ext cx="10314993" cy="1076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2000" dirty="0">
                <a:latin typeface="Times New Roman"/>
                <a:ea typeface="Times New Roman"/>
                <a:cs typeface="B Nazanin"/>
              </a:rPr>
              <a:t>Introduction, Introduction, Introduction, Introduction, Introduction, Introduction, Introduction, Introduction, Introduction, Introduction, Introduction, Introduction, Introduction, Introduction, Introduction, Introduction, Introduction, Introduction, Introduction, Introduction, Introduction,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1455238" y="6442826"/>
            <a:ext cx="393357" cy="365125"/>
          </a:xfrm>
        </p:spPr>
        <p:txBody>
          <a:bodyPr/>
          <a:lstStyle/>
          <a:p>
            <a:fld id="{8AA4B6DE-45E5-4424-91D4-22112BCDA0F2}" type="slidenum">
              <a:rPr lang="en-US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fld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21276" y="1524360"/>
            <a:ext cx="1556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Introduction</a:t>
            </a:r>
            <a:endParaRPr lang="en-US" sz="2800" dirty="0">
              <a:latin typeface="Stencil Std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73753" y="4370875"/>
            <a:ext cx="10058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/>
                <a:ea typeface="Times New Roman"/>
                <a:cs typeface="B Nazanin"/>
              </a:rPr>
              <a:t>This question …?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3D1A4A-1276-C5E4-9BC1-0641B03DB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9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206805" y="1484492"/>
            <a:ext cx="1593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Methodology</a:t>
            </a:r>
            <a:endParaRPr lang="en-US" sz="2800" dirty="0">
              <a:latin typeface="Stencil Std" pitchFamily="82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645457" y="2444334"/>
            <a:ext cx="10314993" cy="1076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2000" dirty="0">
                <a:latin typeface="Times New Roman"/>
                <a:ea typeface="Times New Roman"/>
                <a:cs typeface="B Nazanin"/>
              </a:rPr>
              <a:t>Methodology, Methodology, Methodology, Methodology, Methodology, Methodology, Methodology, Methodology, Methodology, Methodology, Methodology, Methodology, Methodology, Methodology, Methodology, Methodology, Methodology, </a:t>
            </a:r>
          </a:p>
          <a:p>
            <a:pPr algn="just">
              <a:spcBef>
                <a:spcPts val="0"/>
              </a:spcBef>
            </a:pPr>
            <a:endParaRPr lang="en-US" sz="2000" dirty="0">
              <a:latin typeface="Times New Roman"/>
              <a:ea typeface="Times New Roman"/>
              <a:cs typeface="B Nazanin"/>
            </a:endParaRPr>
          </a:p>
          <a:p>
            <a:pPr algn="just">
              <a:spcBef>
                <a:spcPts val="0"/>
              </a:spcBef>
            </a:pPr>
            <a:endParaRPr lang="en-US" sz="2000" dirty="0">
              <a:latin typeface="Times New Roman"/>
              <a:ea typeface="Times New Roman"/>
              <a:cs typeface="B Nazanin"/>
            </a:endParaRPr>
          </a:p>
        </p:txBody>
      </p:sp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1455238" y="6442826"/>
            <a:ext cx="393357" cy="365125"/>
          </a:xfrm>
        </p:spPr>
        <p:txBody>
          <a:bodyPr/>
          <a:lstStyle/>
          <a:p>
            <a:fld id="{8AA4B6DE-45E5-4424-91D4-22112BCDA0F2}" type="slidenum">
              <a:rPr lang="en-US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fld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88A213-F1E2-9B8A-639B-8A44FC157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99878CD-EDA0-DC72-6DAA-4EC75F9C2BB6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258182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1455232" y="6402870"/>
            <a:ext cx="393357" cy="365125"/>
          </a:xfrm>
        </p:spPr>
        <p:txBody>
          <a:bodyPr/>
          <a:lstStyle/>
          <a:p>
            <a:fld id="{8AA4B6DE-45E5-4424-91D4-22112BCDA0F2}" type="slidenum">
              <a:rPr lang="en-US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fld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20994" y="1370681"/>
            <a:ext cx="965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Results</a:t>
            </a:r>
            <a:endParaRPr lang="en-US" sz="2800" dirty="0">
              <a:latin typeface="Stencil Std" pitchFamily="8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267199" y="2032300"/>
            <a:ext cx="96561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/>
                <a:ea typeface="Times New Roman"/>
                <a:cs typeface="B Nazanin"/>
              </a:rPr>
              <a:t>Results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242EFB-E4DB-5C4A-BB52-C76D78757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E474715-6249-FF4A-2F34-6D6386C9750D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412605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11468842" y="6268639"/>
            <a:ext cx="527381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FBA6284-FF5F-466B-857A-9E9391ECD729}" type="slidenum">
              <a:rPr lang="ar-SA" altLang="en-US" sz="1600">
                <a:solidFill>
                  <a:srgbClr val="0C0C0C"/>
                </a:solidFill>
                <a:latin typeface="Calibri" panose="020F0502020204030204" pitchFamily="34" charset="0"/>
                <a:cs typeface="+mj-cs"/>
              </a:rPr>
              <a:pPr/>
              <a:t>5</a:t>
            </a:fld>
            <a:endParaRPr lang="en-US" altLang="en-US" sz="1600" dirty="0">
              <a:solidFill>
                <a:srgbClr val="0C0C0C"/>
              </a:solidFill>
              <a:latin typeface="Calibri" panose="020F0502020204030204" pitchFamily="34" charset="0"/>
              <a:cs typeface="+mj-cs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5520994" y="1340864"/>
            <a:ext cx="965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Results</a:t>
            </a:r>
            <a:endParaRPr lang="en-US" sz="2800" dirty="0">
              <a:latin typeface="Stencil Std" pitchFamily="82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267199" y="2032300"/>
            <a:ext cx="96561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/>
                <a:ea typeface="Times New Roman"/>
                <a:cs typeface="B Nazanin"/>
              </a:rPr>
              <a:t>Results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Results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C2F3C1-CE2E-667C-B43C-F8E05DCB1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CFAA32-D9C6-146E-F01F-C9B02AFED5DE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362907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-76793" y="6525344"/>
            <a:ext cx="527381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FBA6284-FF5F-466B-857A-9E9391ECD729}" type="slidenum">
              <a:rPr lang="ar-SA" altLang="en-US" sz="1800">
                <a:solidFill>
                  <a:srgbClr val="0C0C0C"/>
                </a:solidFill>
                <a:latin typeface="Calibri" panose="020F0502020204030204" pitchFamily="34" charset="0"/>
                <a:cs typeface="B Lotus" panose="00000400000000000000" pitchFamily="2" charset="-78"/>
              </a:rPr>
              <a:pPr/>
              <a:t>6</a:t>
            </a:fld>
            <a:endParaRPr lang="en-US" altLang="en-US" sz="1800" dirty="0">
              <a:solidFill>
                <a:srgbClr val="0C0C0C"/>
              </a:solidFill>
              <a:latin typeface="Calibri" panose="020F0502020204030204" pitchFamily="34" charset="0"/>
              <a:cs typeface="B Lotus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0236" y="1384055"/>
            <a:ext cx="1346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Discussion</a:t>
            </a:r>
            <a:endParaRPr lang="en-US" sz="2800" dirty="0">
              <a:latin typeface="Stencil Std" pitchFamily="82" charset="0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11468842" y="6268639"/>
            <a:ext cx="527381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1" eaLnBrk="1" latinLnBrk="0" hangingPunct="1"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en-US" altLang="en-US" sz="1600" dirty="0">
                <a:solidFill>
                  <a:srgbClr val="0C0C0C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267199" y="2032300"/>
            <a:ext cx="965617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/>
                <a:ea typeface="Times New Roman"/>
                <a:cs typeface="B Nazanin"/>
              </a:rPr>
              <a:t>Discussion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Discussion</a:t>
            </a:r>
            <a:endParaRPr lang="en-US" dirty="0">
              <a:latin typeface="Times New Roman"/>
              <a:ea typeface="Times New Roman"/>
              <a:cs typeface="B Nazani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253073-D44D-A419-1E26-FC396401D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0377FA-1397-F23C-1C40-59C8A91EE62E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361600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1455232" y="6402870"/>
            <a:ext cx="393357" cy="365125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3" name="Rectangle 2"/>
          <p:cNvSpPr/>
          <p:nvPr/>
        </p:nvSpPr>
        <p:spPr>
          <a:xfrm>
            <a:off x="1267199" y="2032300"/>
            <a:ext cx="96561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/>
                <a:ea typeface="Times New Roman"/>
                <a:cs typeface="B Nazanin"/>
              </a:rPr>
              <a:t>Conclusion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B Nazanin"/>
              </a:rPr>
              <a:t>Conclusion</a:t>
            </a:r>
            <a:r>
              <a:rPr lang="en-US" dirty="0">
                <a:latin typeface="Times New Roman"/>
                <a:ea typeface="Times New Roman"/>
                <a:cs typeface="B Nazanin"/>
              </a:rPr>
              <a:t> 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Times New Roman"/>
              <a:ea typeface="Times New Roman"/>
              <a:cs typeface="B Nazani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04588" y="1353749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Conclusion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152E93-2E4F-E102-3109-70BDFB12D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BE3612A-6572-4061-76D3-F4B94A536035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103362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1455232" y="6402870"/>
            <a:ext cx="393357" cy="365125"/>
          </a:xfrm>
        </p:spPr>
        <p:txBody>
          <a:bodyPr/>
          <a:lstStyle/>
          <a:p>
            <a:fld id="{8AA4B6DE-45E5-4424-91D4-22112BCDA0F2}" type="slidenum">
              <a:rPr lang="en-US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fld>
            <a:endParaRPr lang="en-US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5045" y="3158006"/>
            <a:ext cx="13372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latin typeface="Stencil Std" pitchFamily="82" charset="0"/>
              </a:rPr>
              <a:t>Thank you</a:t>
            </a:r>
            <a:endParaRPr lang="en-US" sz="2800" dirty="0">
              <a:latin typeface="Stencil Std" pitchFamily="8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3D5448-0EAF-115F-4F4D-B993540E7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78" y="-29817"/>
            <a:ext cx="12211878" cy="1422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6FA31EC-1AD4-1D2D-3675-CEF54F6EEFBB}"/>
              </a:ext>
            </a:extLst>
          </p:cNvPr>
          <p:cNvSpPr/>
          <p:nvPr/>
        </p:nvSpPr>
        <p:spPr>
          <a:xfrm>
            <a:off x="645458" y="6415227"/>
            <a:ext cx="107164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r>
              <a:rPr lang="en-US" sz="1400" i="1" dirty="0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 </a:t>
            </a:r>
            <a:r>
              <a:rPr lang="en-US" sz="1400" i="1" dirty="0" err="1">
                <a:solidFill>
                  <a:prstClr val="black"/>
                </a:solidFill>
                <a:latin typeface="Times New Roman"/>
                <a:ea typeface="Times New Roman"/>
                <a:cs typeface="B Nazanin"/>
              </a:rPr>
              <a:t>Title</a:t>
            </a:r>
            <a:endParaRPr lang="en-US" sz="1400" dirty="0">
              <a:solidFill>
                <a:prstClr val="black"/>
              </a:solidFill>
              <a:latin typeface="Times New Roman"/>
              <a:ea typeface="Times New Roman"/>
              <a:cs typeface="B Nazanin"/>
            </a:endParaRPr>
          </a:p>
        </p:txBody>
      </p:sp>
    </p:spTree>
    <p:extLst>
      <p:ext uri="{BB962C8B-B14F-4D97-AF65-F5344CB8AC3E}">
        <p14:creationId xmlns:p14="http://schemas.microsoft.com/office/powerpoint/2010/main" val="85962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317</Words>
  <Application>Microsoft Office PowerPoint</Application>
  <PresentationFormat>Widescreen</PresentationFormat>
  <Paragraphs>35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Calibri</vt:lpstr>
      <vt:lpstr>Calibri Light</vt:lpstr>
      <vt:lpstr>Stencil Std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PARANDCO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Vahid Faraji Vafa</dc:creator>
  <cp:lastModifiedBy>Ramin</cp:lastModifiedBy>
  <cp:revision>88</cp:revision>
  <dcterms:created xsi:type="dcterms:W3CDTF">2016-02-06T11:26:41Z</dcterms:created>
  <dcterms:modified xsi:type="dcterms:W3CDTF">2026-05-20T17:10:24Z</dcterms:modified>
</cp:coreProperties>
</file>